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57" r:id="rId4"/>
    <p:sldId id="261" r:id="rId5"/>
    <p:sldId id="263" r:id="rId6"/>
    <p:sldId id="354" r:id="rId7"/>
    <p:sldId id="309" r:id="rId8"/>
    <p:sldId id="355" r:id="rId9"/>
    <p:sldId id="358" r:id="rId10"/>
    <p:sldId id="356" r:id="rId11"/>
    <p:sldId id="357" r:id="rId12"/>
    <p:sldId id="366" r:id="rId13"/>
    <p:sldId id="359" r:id="rId14"/>
    <p:sldId id="298" r:id="rId15"/>
    <p:sldId id="293" r:id="rId16"/>
    <p:sldId id="299" r:id="rId17"/>
    <p:sldId id="300" r:id="rId18"/>
    <p:sldId id="360" r:id="rId19"/>
    <p:sldId id="361" r:id="rId20"/>
    <p:sldId id="310" r:id="rId21"/>
    <p:sldId id="362" r:id="rId22"/>
    <p:sldId id="363" r:id="rId23"/>
    <p:sldId id="365" r:id="rId24"/>
    <p:sldId id="364" r:id="rId25"/>
    <p:sldId id="367" r:id="rId26"/>
    <p:sldId id="313" r:id="rId27"/>
    <p:sldId id="314" r:id="rId28"/>
    <p:sldId id="393" r:id="rId29"/>
    <p:sldId id="302" r:id="rId30"/>
    <p:sldId id="369" r:id="rId31"/>
    <p:sldId id="370" r:id="rId32"/>
    <p:sldId id="371" r:id="rId33"/>
    <p:sldId id="394" r:id="rId34"/>
    <p:sldId id="389" r:id="rId35"/>
    <p:sldId id="374" r:id="rId36"/>
    <p:sldId id="323" r:id="rId37"/>
    <p:sldId id="375" r:id="rId38"/>
    <p:sldId id="376" r:id="rId39"/>
    <p:sldId id="377" r:id="rId40"/>
    <p:sldId id="382" r:id="rId41"/>
    <p:sldId id="378" r:id="rId42"/>
    <p:sldId id="379" r:id="rId43"/>
    <p:sldId id="373" r:id="rId44"/>
    <p:sldId id="380" r:id="rId45"/>
    <p:sldId id="381" r:id="rId46"/>
    <p:sldId id="322" r:id="rId47"/>
    <p:sldId id="368" r:id="rId48"/>
    <p:sldId id="384" r:id="rId49"/>
    <p:sldId id="395" r:id="rId50"/>
    <p:sldId id="388" r:id="rId51"/>
    <p:sldId id="386" r:id="rId52"/>
    <p:sldId id="330" r:id="rId53"/>
    <p:sldId id="269" r:id="rId54"/>
    <p:sldId id="287" r:id="rId55"/>
    <p:sldId id="396" r:id="rId56"/>
    <p:sldId id="331" r:id="rId57"/>
    <p:sldId id="332" r:id="rId58"/>
    <p:sldId id="333" r:id="rId59"/>
    <p:sldId id="278" r:id="rId60"/>
    <p:sldId id="335" r:id="rId61"/>
    <p:sldId id="383" r:id="rId62"/>
    <p:sldId id="390" r:id="rId63"/>
    <p:sldId id="391" r:id="rId64"/>
    <p:sldId id="392" r:id="rId65"/>
    <p:sldId id="342" r:id="rId66"/>
    <p:sldId id="343" r:id="rId67"/>
    <p:sldId id="344" r:id="rId68"/>
    <p:sldId id="345" r:id="rId69"/>
    <p:sldId id="346" r:id="rId7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332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5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8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0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9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6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8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6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F5175-B9ED-4038-AA04-3193A09B5941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CSPro</a:t>
            </a:r>
            <a:r>
              <a:rPr lang="en-US" dirty="0"/>
              <a:t> Syntax Wall Cards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3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endgroup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endgroup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99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endlevel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endlevel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1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totocc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totocc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(MENAGE_ROSTER);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67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pos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 = pos(“S”,   </a:t>
            </a: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“CSPRO”);</a:t>
            </a: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29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errmsg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BE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“Bonjour”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BE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“Age est de %d”, AGE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BE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“Nom est %s”, NOM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fr-BE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%d Afficher nombre </a:t>
            </a: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integrale</a:t>
            </a:r>
            <a:endParaRPr lang="fr-BE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%f Afficher nombre décimaux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%s Afficher chaine de caractères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%l Afficher </a:t>
            </a: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libell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é de la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valeur</a:t>
            </a:r>
            <a:endParaRPr lang="fr-BE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552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reenter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9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reenter;</a:t>
            </a:r>
          </a:p>
          <a:p>
            <a:pPr marL="0" indent="0">
              <a:buNone/>
            </a:pPr>
            <a:r>
              <a:rPr lang="en-US" sz="9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reenter AGE;</a:t>
            </a:r>
          </a:p>
        </p:txBody>
      </p:sp>
    </p:spTree>
    <p:extLst>
      <p:ext uri="{BB962C8B-B14F-4D97-AF65-F5344CB8AC3E}">
        <p14:creationId xmlns:p14="http://schemas.microsoft.com/office/powerpoint/2010/main" val="1924069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strip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strip(NOM);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224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getlabel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(SEXE_VS1,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SEXE);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(SEXE_VS1,     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1);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641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errmsg</a:t>
            </a:r>
            <a:r>
              <a:rPr lang="en-US" sz="6600" b="1" dirty="0"/>
              <a:t> avec select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BE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BE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“Mère trop jeune”</a:t>
            </a: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select(“Corriger l’âge”, AGE,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“Corriger lien de parenté”,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LIEN_PARENTE);</a:t>
            </a:r>
          </a:p>
        </p:txBody>
      </p:sp>
    </p:spTree>
    <p:extLst>
      <p:ext uri="{BB962C8B-B14F-4D97-AF65-F5344CB8AC3E}">
        <p14:creationId xmlns:p14="http://schemas.microsoft.com/office/powerpoint/2010/main" val="265594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B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warning(</a:t>
            </a:r>
            <a:r>
              <a:rPr lang="fr-BE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“Mère trop jeune”</a:t>
            </a: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select(“Corriger l’âge”, AGE,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“Corriger lien de parenté”,</a:t>
            </a:r>
          </a:p>
          <a:p>
            <a:pPr marL="0" indent="0">
              <a:buNone/>
            </a:pPr>
            <a:r>
              <a:rPr lang="fr-B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LIEN_PARENTE);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“Ignorer”,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continue);</a:t>
            </a:r>
          </a:p>
        </p:txBody>
      </p:sp>
    </p:spTree>
    <p:extLst>
      <p:ext uri="{BB962C8B-B14F-4D97-AF65-F5344CB8AC3E}">
        <p14:creationId xmlns:p14="http://schemas.microsoft.com/office/powerpoint/2010/main" val="3237417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skip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AGE;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next AGE;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next;</a:t>
            </a:r>
          </a:p>
        </p:txBody>
      </p:sp>
    </p:spTree>
    <p:extLst>
      <p:ext uri="{BB962C8B-B14F-4D97-AF65-F5344CB8AC3E}">
        <p14:creationId xmlns:p14="http://schemas.microsoft.com/office/powerpoint/2010/main" val="2699087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arithmétique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 Addition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 Soustraction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* Multiplication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 Division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 Restant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^ Puissance</a:t>
            </a:r>
          </a:p>
          <a:p>
            <a:pPr marL="0" indent="0">
              <a:buNone/>
            </a:pPr>
            <a:endParaRPr lang="fr-BE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BE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fr-BE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9018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datediff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dd =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datediff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(DATE_NAISSANCE,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DATE_INTERVIEW);</a:t>
            </a:r>
          </a:p>
        </p:txBody>
      </p:sp>
    </p:spTree>
    <p:extLst>
      <p:ext uri="{BB962C8B-B14F-4D97-AF65-F5344CB8AC3E}">
        <p14:creationId xmlns:p14="http://schemas.microsoft.com/office/powerpoint/2010/main" val="973169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numeric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nombreEnfants</a:t>
            </a:r>
            <a:r>
              <a:rPr lang="en-US" sz="4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8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alpha[</a:t>
            </a:r>
            <a:r>
              <a:rPr lang="en-US" sz="4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nomMere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nomMere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40434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SEXE(1)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AGE(3)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SEXE(MERE_DE_ENFANT)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3605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BE" sz="6600" b="1" dirty="0"/>
              <a:t>Valeurs </a:t>
            </a:r>
            <a:r>
              <a:rPr lang="fr-BE" sz="6600" b="1" dirty="0" err="1"/>
              <a:t>speciales</a:t>
            </a:r>
            <a:endParaRPr lang="fr-BE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BE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notappl</a:t>
            </a: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(blanc/sauté)</a:t>
            </a:r>
          </a:p>
          <a:p>
            <a:pPr marL="0" indent="0">
              <a:buNone/>
            </a:pPr>
            <a:r>
              <a:rPr lang="fr-BE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missing</a:t>
            </a: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(9, 99, 999…)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default (erreur de </a:t>
            </a:r>
          </a:p>
          <a:p>
            <a:pPr marL="0" indent="0">
              <a:buNone/>
            </a:pPr>
            <a:r>
              <a:rPr lang="fr-BE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lecture)</a:t>
            </a:r>
          </a:p>
          <a:p>
            <a:pPr marL="0" indent="0">
              <a:buNone/>
            </a:pPr>
            <a:r>
              <a:rPr lang="fr-BE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fr-BE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20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setocclabel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setocclabel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(INDIVIDU(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		NOM(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1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boucle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 while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</a:t>
            </a:r>
          </a:p>
          <a:p>
            <a:pPr marL="0" indent="0">
              <a:buNone/>
            </a:pP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if AGE(</a:t>
            </a:r>
            <a:r>
              <a:rPr lang="en-US" sz="40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) &lt; 5 then</a:t>
            </a:r>
          </a:p>
          <a:p>
            <a:pPr marL="0" indent="0">
              <a:buNone/>
            </a:pP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moinsDe5 = moinsDe5 + 1;</a:t>
            </a:r>
          </a:p>
          <a:p>
            <a:pPr marL="0" indent="0">
              <a:buNone/>
            </a:pP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0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enddo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644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B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BE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nombreAdultes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count(</a:t>
            </a:r>
            <a:r>
              <a:rPr lang="fr-BE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ADULTES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fr-BE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moinsDe5 = count(INDIVIDU </a:t>
            </a:r>
            <a:r>
              <a:rPr lang="fr-BE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fr-BE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AGE &lt; 5);</a:t>
            </a:r>
          </a:p>
        </p:txBody>
      </p:sp>
    </p:spTree>
    <p:extLst>
      <p:ext uri="{BB962C8B-B14F-4D97-AF65-F5344CB8AC3E}">
        <p14:creationId xmlns:p14="http://schemas.microsoft.com/office/powerpoint/2010/main" val="10828173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indiceChef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seek(LIEN_PARENTE = 1);</a:t>
            </a:r>
          </a:p>
        </p:txBody>
      </p:sp>
    </p:spTree>
    <p:extLst>
      <p:ext uri="{BB962C8B-B14F-4D97-AF65-F5344CB8AC3E}">
        <p14:creationId xmlns:p14="http://schemas.microsoft.com/office/powerpoint/2010/main" val="3761983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(101)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select(tr(102), AGE,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tr(103),NIVEAU);</a:t>
            </a:r>
            <a:b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7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if then 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AGE &lt; 5 then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skip to MOINS_CINQ;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skip to CINQ_ET_PLUS;</a:t>
            </a: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369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maketext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maketext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“%s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agé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%d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NOM, AGE);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348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setcaselabel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setcaselabel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(MONDICT,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“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libellé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765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setvalueset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(LIEN_PARENTE,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LIEN_MALE);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vs;</a:t>
            </a: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(LIEN_PARENTE, vs);</a:t>
            </a:r>
          </a:p>
        </p:txBody>
      </p:sp>
    </p:spTree>
    <p:extLst>
      <p:ext uri="{BB962C8B-B14F-4D97-AF65-F5344CB8AC3E}">
        <p14:creationId xmlns:p14="http://schemas.microsoft.com/office/powerpoint/2010/main" val="345749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valueset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vs;</a:t>
            </a: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vs.add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(NOM,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indice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(LIEN_PARENTE, vs);</a:t>
            </a:r>
          </a:p>
        </p:txBody>
      </p:sp>
    </p:spTree>
    <p:extLst>
      <p:ext uri="{BB962C8B-B14F-4D97-AF65-F5344CB8AC3E}">
        <p14:creationId xmlns:p14="http://schemas.microsoft.com/office/powerpoint/2010/main" val="3583130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length(</a:t>
            </a:r>
            <a:r>
              <a:rPr lang="en-US" sz="6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29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getocclabel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getocclabel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(INDIV(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1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loadcase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trouve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loadcase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(VILLAGE_DICT,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PROV, DIST);</a:t>
            </a:r>
          </a:p>
        </p:txBody>
      </p:sp>
    </p:spTree>
    <p:extLst>
      <p:ext uri="{BB962C8B-B14F-4D97-AF65-F5344CB8AC3E}">
        <p14:creationId xmlns:p14="http://schemas.microsoft.com/office/powerpoint/2010/main" val="37291359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forcase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forcase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DISTICT_DICT do</a:t>
            </a:r>
          </a:p>
          <a:p>
            <a:pPr marL="400050" lvl="1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1054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moinsDe5Ans(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indice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moinsDe5Ans = AGE(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indice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&lt; 5;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515546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userbar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(clear);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(show);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id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(add button, “Aller à”,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allera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(remove, id);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52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Egal à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&lt;&gt; Diffèrent de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 Inferieur à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Supérieur à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 Inferieur ou égal à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&gt;= Supérieur ou égal à</a:t>
            </a:r>
          </a:p>
          <a:p>
            <a:pPr marL="0" indent="0">
              <a:buNone/>
            </a:pPr>
            <a:r>
              <a:rPr lang="fr-FR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Dans la fourchette (AGE in 10:15)</a:t>
            </a:r>
          </a:p>
          <a:p>
            <a:pPr marL="0" indent="0">
              <a:buNone/>
            </a:pPr>
            <a:endParaRPr lang="fr-FR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412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choix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accept(“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Fini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?”, 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“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Oui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“Non”);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7885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advance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dirty="0"/>
          </a:p>
          <a:p>
            <a:pPr marL="0" indent="0">
              <a:buNone/>
            </a:pPr>
            <a:r>
              <a:rPr lang="en-US" sz="6600" dirty="0"/>
              <a:t>advance to AGE;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9364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7200" dirty="0"/>
              <a:t>move to AGE;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7200" dirty="0"/>
              <a:t>move to AGE advance;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8226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desNombres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string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desChaines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uneMatrice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(5,5);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791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showarray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tableauIndividus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(30, 3);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showarray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tableauIndividus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“Nom”, “Age”, “</a:t>
            </a:r>
            <a:r>
              <a:rPr lang="en-US" sz="36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Sexe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308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visualvalue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dirty="0"/>
              <a:t>a = </a:t>
            </a:r>
            <a:r>
              <a:rPr lang="en-US" sz="8000" dirty="0" err="1"/>
              <a:t>visualvalue</a:t>
            </a:r>
            <a:r>
              <a:rPr lang="en-US" sz="8000" dirty="0"/>
              <a:t>(AGE);	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2956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systime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systime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(“HHMM”);</a:t>
            </a:r>
          </a:p>
        </p:txBody>
      </p:sp>
    </p:spTree>
    <p:extLst>
      <p:ext uri="{BB962C8B-B14F-4D97-AF65-F5344CB8AC3E}">
        <p14:creationId xmlns:p14="http://schemas.microsoft.com/office/powerpoint/2010/main" val="19713710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sysdate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sysdate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(“YYYYMMDD”);</a:t>
            </a:r>
          </a:p>
        </p:txBody>
      </p:sp>
    </p:spTree>
    <p:extLst>
      <p:ext uri="{BB962C8B-B14F-4D97-AF65-F5344CB8AC3E}">
        <p14:creationId xmlns:p14="http://schemas.microsoft.com/office/powerpoint/2010/main" val="22428443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timestamp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timestamp();</a:t>
            </a:r>
          </a:p>
        </p:txBody>
      </p:sp>
    </p:spTree>
    <p:extLst>
      <p:ext uri="{BB962C8B-B14F-4D97-AF65-F5344CB8AC3E}">
        <p14:creationId xmlns:p14="http://schemas.microsoft.com/office/powerpoint/2010/main" val="2880752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view(</a:t>
            </a:r>
            <a:r>
              <a:rPr lang="en-US" sz="6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cheminPhoto</a:t>
            </a:r>
            <a:r>
              <a:rPr lang="en-US" sz="6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3480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commentaires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Commentaire 1 ligne</a:t>
            </a:r>
          </a:p>
          <a:p>
            <a:pPr marL="0" indent="0">
              <a:buNone/>
            </a:pPr>
            <a:r>
              <a:rPr lang="fr-FR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>
              <a:buNone/>
            </a:pPr>
            <a:r>
              <a:rPr lang="fr-FR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{Commentaire sur plusieurs lignes }</a:t>
            </a:r>
            <a:r>
              <a:rPr lang="fr-FR" sz="6600" dirty="0"/>
              <a:t> 	</a:t>
            </a:r>
          </a:p>
          <a:p>
            <a:pPr marL="0" indent="0">
              <a:buNone/>
            </a:pPr>
            <a:endParaRPr lang="fr-FR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18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pathname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pathname(Application);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pathname(Temp);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CSEntry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3336322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execsystem</a:t>
            </a:r>
            <a:r>
              <a:rPr lang="en-US" sz="6600" b="1" dirty="0"/>
              <a:t> (Android)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“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camera:maphoto.jpg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861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filedelete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6000" dirty="0" err="1"/>
              <a:t>filedelete</a:t>
            </a:r>
            <a:r>
              <a:rPr lang="en-US" sz="6000" dirty="0"/>
              <a:t>(“</a:t>
            </a:r>
            <a:r>
              <a:rPr lang="en-US" sz="6000" dirty="0" err="1"/>
              <a:t>monfichier</a:t>
            </a:r>
            <a:r>
              <a:rPr lang="en-US" sz="6000" dirty="0"/>
              <a:t>”);</a:t>
            </a: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3948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fileexist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5400" dirty="0"/>
              <a:t>if </a:t>
            </a:r>
            <a:r>
              <a:rPr lang="en-US" sz="5400" dirty="0" err="1"/>
              <a:t>fileexist</a:t>
            </a:r>
            <a:r>
              <a:rPr lang="en-US" sz="5400" dirty="0"/>
              <a:t>(“</a:t>
            </a:r>
            <a:r>
              <a:rPr lang="en-US" sz="5400" dirty="0" err="1"/>
              <a:t>monfichier</a:t>
            </a:r>
            <a:r>
              <a:rPr lang="en-US" sz="5400" dirty="0"/>
              <a:t>”) then</a:t>
            </a:r>
          </a:p>
          <a:p>
            <a:pPr marL="0" indent="0">
              <a:buNone/>
            </a:pPr>
            <a:r>
              <a:rPr lang="en-US" sz="5400" dirty="0"/>
              <a:t>  …</a:t>
            </a:r>
          </a:p>
          <a:p>
            <a:pPr marL="0" indent="0">
              <a:buNone/>
            </a:pPr>
            <a:r>
              <a:rPr lang="en-US" sz="5400" dirty="0" err="1"/>
              <a:t>endif</a:t>
            </a:r>
            <a:r>
              <a:rPr lang="en-US" sz="5400" dirty="0"/>
              <a:t>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6788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gps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(open);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(read, 60, 10);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(latitude);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(longitude);</a:t>
            </a:r>
          </a:p>
        </p:txBody>
      </p:sp>
    </p:spTree>
    <p:extLst>
      <p:ext uri="{BB962C8B-B14F-4D97-AF65-F5344CB8AC3E}">
        <p14:creationId xmlns:p14="http://schemas.microsoft.com/office/powerpoint/2010/main" val="40398053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map carte;</a:t>
            </a: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carte.addmarker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latitude, </a:t>
            </a: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longitude);</a:t>
            </a: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carte.show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5613601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setfile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“unficher.txt”);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995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filewrite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filewrite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“bonjour”);</a:t>
            </a:r>
          </a:p>
          <a:p>
            <a:pPr marL="0" indent="0">
              <a:buNone/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filewrite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“bonjour %s”,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NOM); </a:t>
            </a: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033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close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close(</a:t>
            </a:r>
            <a:r>
              <a:rPr lang="en-US" sz="6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ficheTemp</a:t>
            </a: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7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971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stop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stop(0); // retour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stop(1); // retour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apps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88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ask 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7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ask if AGE &gt; 3;</a:t>
            </a:r>
          </a:p>
        </p:txBody>
      </p:sp>
    </p:spTree>
    <p:extLst>
      <p:ext uri="{BB962C8B-B14F-4D97-AF65-F5344CB8AC3E}">
        <p14:creationId xmlns:p14="http://schemas.microsoft.com/office/powerpoint/2010/main" val="11836017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pff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pff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pffMenage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pffMenage.load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Menage.pff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pffMenage.exec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0879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setproperty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setproperty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(PROVINCE,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"Protected",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"Yes");</a:t>
            </a:r>
          </a:p>
        </p:txBody>
      </p:sp>
    </p:spTree>
    <p:extLst>
      <p:ext uri="{BB962C8B-B14F-4D97-AF65-F5344CB8AC3E}">
        <p14:creationId xmlns:p14="http://schemas.microsoft.com/office/powerpoint/2010/main" val="8150316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savesetting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savesetting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NomInterviewer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  NOM_INTERVIEWER));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659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loadsetting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loadsetting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	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NomInterviewer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91438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tonumber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tonumber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(“12.5”);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3353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syncconnect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synconnect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CSWeb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	“https://www.server.com”);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synconnect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(Bluetooth);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2927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syncdata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syncdata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(PUT, MON_DICT);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590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syncfile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syncfile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(PUT, “/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cheminlocal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/ficher.txt”,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cheminserveur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(GET,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cheminserveur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/ficher.txt” “/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cheminlocal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/”);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932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syncdisconnect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syncdisconnect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023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syncserver</a:t>
            </a:r>
            <a:r>
              <a:rPr lang="en-US" sz="6600" b="1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syncserver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(Bluetooth,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“/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chemin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racine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436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BE" sz="6600" b="1" dirty="0"/>
              <a:t>Les opérateurs logiques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(les deux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vrai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(un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l’autre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vrai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(not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vrai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-&gt;faux, </a:t>
            </a:r>
          </a:p>
          <a:p>
            <a:pPr marL="0" indent="0">
              <a:buNone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not faux-&gt;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vrai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curocc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curocc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curocc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(MEN_ROSTER);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39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noinput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noinput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7505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968</Words>
  <Application>Microsoft Office PowerPoint</Application>
  <PresentationFormat>On-screen Show (4:3)</PresentationFormat>
  <Paragraphs>359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Arial</vt:lpstr>
      <vt:lpstr>Calibri</vt:lpstr>
      <vt:lpstr>Courier New</vt:lpstr>
      <vt:lpstr>Office Theme</vt:lpstr>
      <vt:lpstr>CSPro Syntax Wall Cards</vt:lpstr>
      <vt:lpstr>skip</vt:lpstr>
      <vt:lpstr>if then else</vt:lpstr>
      <vt:lpstr>comparison</vt:lpstr>
      <vt:lpstr>commentaires</vt:lpstr>
      <vt:lpstr>ask if</vt:lpstr>
      <vt:lpstr>Les opérateurs logiques</vt:lpstr>
      <vt:lpstr>curocc</vt:lpstr>
      <vt:lpstr>noinput</vt:lpstr>
      <vt:lpstr>endgroup</vt:lpstr>
      <vt:lpstr>endlevel</vt:lpstr>
      <vt:lpstr>totocc</vt:lpstr>
      <vt:lpstr>pos</vt:lpstr>
      <vt:lpstr>errmsg</vt:lpstr>
      <vt:lpstr>reenter</vt:lpstr>
      <vt:lpstr>strip</vt:lpstr>
      <vt:lpstr>getlabel</vt:lpstr>
      <vt:lpstr>errmsg avec select</vt:lpstr>
      <vt:lpstr>warning</vt:lpstr>
      <vt:lpstr>arithmétique</vt:lpstr>
      <vt:lpstr>datediff</vt:lpstr>
      <vt:lpstr>variables</vt:lpstr>
      <vt:lpstr>indices</vt:lpstr>
      <vt:lpstr>Valeurs speciales</vt:lpstr>
      <vt:lpstr>setocclabel</vt:lpstr>
      <vt:lpstr>boucle do</vt:lpstr>
      <vt:lpstr>count</vt:lpstr>
      <vt:lpstr>seek</vt:lpstr>
      <vt:lpstr>tr</vt:lpstr>
      <vt:lpstr>maketext</vt:lpstr>
      <vt:lpstr>setcaselabel</vt:lpstr>
      <vt:lpstr>setvalueset</vt:lpstr>
      <vt:lpstr>valueset</vt:lpstr>
      <vt:lpstr>length</vt:lpstr>
      <vt:lpstr>getocclabel</vt:lpstr>
      <vt:lpstr>loadcase</vt:lpstr>
      <vt:lpstr>forcase</vt:lpstr>
      <vt:lpstr>functions</vt:lpstr>
      <vt:lpstr>userbar</vt:lpstr>
      <vt:lpstr>accept</vt:lpstr>
      <vt:lpstr>advance</vt:lpstr>
      <vt:lpstr>move</vt:lpstr>
      <vt:lpstr>array</vt:lpstr>
      <vt:lpstr>showarray</vt:lpstr>
      <vt:lpstr>visualvalue</vt:lpstr>
      <vt:lpstr>systime</vt:lpstr>
      <vt:lpstr>sysdate</vt:lpstr>
      <vt:lpstr>timestamp</vt:lpstr>
      <vt:lpstr>view</vt:lpstr>
      <vt:lpstr>pathname</vt:lpstr>
      <vt:lpstr>execsystem (Android)</vt:lpstr>
      <vt:lpstr>filedelete</vt:lpstr>
      <vt:lpstr>fileexist</vt:lpstr>
      <vt:lpstr>gps</vt:lpstr>
      <vt:lpstr>map</vt:lpstr>
      <vt:lpstr>setfile</vt:lpstr>
      <vt:lpstr>filewrite</vt:lpstr>
      <vt:lpstr>close</vt:lpstr>
      <vt:lpstr>stop</vt:lpstr>
      <vt:lpstr>pff</vt:lpstr>
      <vt:lpstr>setproperty</vt:lpstr>
      <vt:lpstr>savesetting</vt:lpstr>
      <vt:lpstr>loadsetting</vt:lpstr>
      <vt:lpstr>tonumber</vt:lpstr>
      <vt:lpstr>syncconnect</vt:lpstr>
      <vt:lpstr>syncdata</vt:lpstr>
      <vt:lpstr>syncfile</vt:lpstr>
      <vt:lpstr>syncdisconnect</vt:lpstr>
      <vt:lpstr>syncserver()</vt:lpstr>
    </vt:vector>
  </TitlesOfParts>
  <Company>U.S.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CSPro Syntax Wall Cards</dc:title>
  <dc:creator>Joshua E Handley</dc:creator>
  <cp:lastModifiedBy>Josh Handley</cp:lastModifiedBy>
  <cp:revision>138</cp:revision>
  <cp:lastPrinted>2015-04-30T20:11:05Z</cp:lastPrinted>
  <dcterms:created xsi:type="dcterms:W3CDTF">2015-04-30T20:05:34Z</dcterms:created>
  <dcterms:modified xsi:type="dcterms:W3CDTF">2019-07-17T21:26:15Z</dcterms:modified>
</cp:coreProperties>
</file>